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7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B9306-D884-4B44-8CBC-F7E6ECD949F8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3A5CF-466C-459E-861B-2C4DB1284D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232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3A5CF-466C-459E-861B-2C4DB1284D6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03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5B79-357F-4AB6-8E61-9307E1E67D0E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D36F-85FE-45A7-9A57-C703BD73C6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959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5B79-357F-4AB6-8E61-9307E1E67D0E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D36F-85FE-45A7-9A57-C703BD73C6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496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5B79-357F-4AB6-8E61-9307E1E67D0E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D36F-85FE-45A7-9A57-C703BD73C6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161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5B79-357F-4AB6-8E61-9307E1E67D0E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D36F-85FE-45A7-9A57-C703BD73C6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95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5B79-357F-4AB6-8E61-9307E1E67D0E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D36F-85FE-45A7-9A57-C703BD73C6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350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5B79-357F-4AB6-8E61-9307E1E67D0E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D36F-85FE-45A7-9A57-C703BD73C6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1120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5B79-357F-4AB6-8E61-9307E1E67D0E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D36F-85FE-45A7-9A57-C703BD73C6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960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5B79-357F-4AB6-8E61-9307E1E67D0E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D36F-85FE-45A7-9A57-C703BD73C6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844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5B79-357F-4AB6-8E61-9307E1E67D0E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D36F-85FE-45A7-9A57-C703BD73C6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671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5B79-357F-4AB6-8E61-9307E1E67D0E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D36F-85FE-45A7-9A57-C703BD73C6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429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5B79-357F-4AB6-8E61-9307E1E67D0E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D36F-85FE-45A7-9A57-C703BD73C6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6255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55B79-357F-4AB6-8E61-9307E1E67D0E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9D36F-85FE-45A7-9A57-C703BD73C6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47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Т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ехнология </a:t>
            </a: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Canon LIDE</a:t>
            </a:r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67400" y="5106814"/>
            <a:ext cx="5828907" cy="641022"/>
          </a:xfrm>
        </p:spPr>
        <p:txBody>
          <a:bodyPr/>
          <a:lstStyle/>
          <a:p>
            <a:pPr algn="r"/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Выполнил: Федоров Виктор</a:t>
            </a:r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83" y="3429000"/>
            <a:ext cx="172553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8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462" y="3429000"/>
            <a:ext cx="1725538" cy="3429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Bahnschrift" panose="020B0502040204020203" pitchFamily="34" charset="0"/>
              </a:rPr>
              <a:t>Технология </a:t>
            </a:r>
            <a:r>
              <a:rPr lang="en-US" sz="3600" b="1" dirty="0">
                <a:solidFill>
                  <a:schemeClr val="bg1"/>
                </a:solidFill>
                <a:latin typeface="Bahnschrift" panose="020B0502040204020203" pitchFamily="34" charset="0"/>
              </a:rPr>
              <a:t>LIDE (LED Indirect Exposure)</a:t>
            </a:r>
            <a:endParaRPr lang="ru-RU" sz="3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Технология LIDE 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была 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разработана фирмой </a:t>
            </a:r>
            <a:r>
              <a:rPr lang="ru-RU" dirty="0" err="1">
                <a:solidFill>
                  <a:schemeClr val="bg1"/>
                </a:solidFill>
                <a:latin typeface="Bahnschrift" panose="020B0502040204020203" pitchFamily="34" charset="0"/>
              </a:rPr>
              <a:t>Canon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 и представляет собой модернизированную технологию CIS (в планшетных сканерах на основе CIS-линейки (</a:t>
            </a:r>
            <a:r>
              <a:rPr lang="ru-RU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Contact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" panose="020B0502040204020203" pitchFamily="34" charset="0"/>
              </a:rPr>
              <a:t>Image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" panose="020B0502040204020203" pitchFamily="34" charset="0"/>
              </a:rPr>
              <a:t>Sensor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 - контактный датчик изображения) полностью отсутствует оптическая система (зеркала, призма, объектив), что позволяет сделать их более тонкими и дешевыми. В сканерах этого типа, приемный светочувствительный элемент (CIS - линейка) равен по ширине рабочему полю сканирования, а сканируемый оригинал освещается линейками светодиодов трех цветов - красного, зеленого и синего или флуоресцентной лампой с холодным катодом. Таким образом, каждую точку изображения подсвечивает свой светодиод и распознает свой сенсор, при этом чем меньше расстояние между соседними сенсорами, тем выше оптическое разрешение сканера).</a:t>
            </a:r>
          </a:p>
        </p:txBody>
      </p:sp>
    </p:spTree>
    <p:extLst>
      <p:ext uri="{BB962C8B-B14F-4D97-AF65-F5344CB8AC3E}">
        <p14:creationId xmlns:p14="http://schemas.microsoft.com/office/powerpoint/2010/main" val="397918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343" y="3429000"/>
            <a:ext cx="1725538" cy="342900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631596"/>
            <a:ext cx="10515600" cy="554536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В качестве источника света в LIDE-сканерах используются </a:t>
            </a:r>
            <a:r>
              <a:rPr lang="ru-RU" dirty="0" err="1">
                <a:solidFill>
                  <a:schemeClr val="bg1"/>
                </a:solidFill>
                <a:latin typeface="Bahnschrift" panose="020B0502040204020203" pitchFamily="34" charset="0"/>
              </a:rPr>
              <a:t>сверх-яркие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 RGB-светодиоды, обеспечивающие качественную цветопередачу и малое 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энергопотребление. 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Свет от светодиодов, которых всего три или шесть, при сдвоенной 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конструкции, 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освещает линейку фототранзисторов через призмы специальной формы, которые являются </a:t>
            </a:r>
            <a:r>
              <a:rPr lang="ru-RU" dirty="0" err="1">
                <a:solidFill>
                  <a:schemeClr val="bg1"/>
                </a:solidFill>
                <a:latin typeface="Bahnschrift" panose="020B0502040204020203" pitchFamily="34" charset="0"/>
              </a:rPr>
              <a:t>световодом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. Он собирает лучи в однородный пучок и равномерно экспонируют сканируемый оригинал по всей ширине через массив линз на светочувствительные элементы. Возможности фокусировки света в такой системе ограничены (около 0,3 мм), поэтому сканирующая головка должна находиться на фиксированном расстоянии от рабочего стекла (порядка 1,3 мм). Минимизированные самофокусирующиеся (цилиндрические) линзы, каждая менее 1 мм в диаметре, собирают и фокусируют отраженный от оригинала свет на оптико-электронный преобразователь - фототранзисторную линейку. Вывод данных осуществляется точно также как и в линейках CIS - последовательным считыванием. В цветном режиме сканирования также присутствует поочередное включение трех светодиодов красного, зеленого и синего цветов, а в монохромном режиме –только светодиода зеленого цвета.</a:t>
            </a:r>
          </a:p>
        </p:txBody>
      </p:sp>
    </p:spTree>
    <p:extLst>
      <p:ext uri="{BB962C8B-B14F-4D97-AF65-F5344CB8AC3E}">
        <p14:creationId xmlns:p14="http://schemas.microsoft.com/office/powerpoint/2010/main" val="229931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768" y="3429000"/>
            <a:ext cx="1725538" cy="342900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480767"/>
            <a:ext cx="10515600" cy="5696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Светочувствительный 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модуль в CIS- линейке собирается из отдельных секций соединенных последовательно. Каждая секция представляет собой сдвиговый регистр который управляется собственной схемой управления. Считывание сигналов с фототранзисторов, как мы уже отметили ранее, выполняется последовательно, вывод данных на один выход выполняется с помощью специального 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мультиплексора. Светочувствительный 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модуль формата А4 на 5148 фототранзисторов, состоящий из 11 секций, в каждой по 468 фототранзисторов. Путем несложных вычислений можно вычислить количество фотодатчиков на 1 мм длины, которое составляет 24 фототранзистора, т.е. линейка CIS в нашем случае может сканировать изображение с разрешением 600 DPI.</a:t>
            </a:r>
          </a:p>
        </p:txBody>
      </p:sp>
    </p:spTree>
    <p:extLst>
      <p:ext uri="{BB962C8B-B14F-4D97-AF65-F5344CB8AC3E}">
        <p14:creationId xmlns:p14="http://schemas.microsoft.com/office/powerpoint/2010/main" val="18347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03" y="3429000"/>
            <a:ext cx="1725538" cy="342900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452487"/>
            <a:ext cx="10515600" cy="57244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Одним из существенных недостатков технологий CIS и LIDE является не идеальность выходных параметров светодиодов различных цветов в особенности интенсивности свечения. Так например светодиоды красного цвета способны при одинаковой силе тока через них отдавать практически вдвое больше световой энергии, чем светодиоды синего и зеленого цвета т. е разница может достигать 50%. Со временем интенсивность излучения любого светодиода падает как следствие качество сканирования тоже становиться хуже. По этой причине все сканеры обладающие линейками CIS и LIDE снабжены алгоритмами калибровки интенсивности светового потока на выходе светодиодов, которые активизируются каждый раз при включении и по желанию пользователя из панели управления или драйвера. </a:t>
            </a:r>
          </a:p>
        </p:txBody>
      </p:sp>
    </p:spTree>
    <p:extLst>
      <p:ext uri="{BB962C8B-B14F-4D97-AF65-F5344CB8AC3E}">
        <p14:creationId xmlns:p14="http://schemas.microsoft.com/office/powerpoint/2010/main" val="46943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 trans="0" smoothness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40" y="0"/>
            <a:ext cx="9144000" cy="6316964"/>
          </a:xfrm>
          <a:prstGeom prst="rect">
            <a:avLst/>
          </a:prstGeom>
        </p:spPr>
      </p:pic>
      <p:pic>
        <p:nvPicPr>
          <p:cNvPr id="3" name="омлет - крик шрека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72640" y="52730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3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499</Words>
  <Application>Microsoft Office PowerPoint</Application>
  <PresentationFormat>Широкоэкранный</PresentationFormat>
  <Paragraphs>8</Paragraphs>
  <Slides>6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Bahnschrift</vt:lpstr>
      <vt:lpstr>Calibri</vt:lpstr>
      <vt:lpstr>Calibri Light</vt:lpstr>
      <vt:lpstr>Тема Office</vt:lpstr>
      <vt:lpstr>Технология Canon LIDE</vt:lpstr>
      <vt:lpstr>Технология LIDE (LED Indirect Exposure)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Технология Canon LIDE</dc:title>
  <dc:creator>Анастасия</dc:creator>
  <cp:lastModifiedBy>Сергей Богатырёв</cp:lastModifiedBy>
  <cp:revision>5</cp:revision>
  <dcterms:created xsi:type="dcterms:W3CDTF">2020-10-26T15:51:38Z</dcterms:created>
  <dcterms:modified xsi:type="dcterms:W3CDTF">2020-10-26T21:10:47Z</dcterms:modified>
</cp:coreProperties>
</file>